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sldIdLst>
    <p:sldId id="260" r:id="rId2"/>
  </p:sldIdLst>
  <p:sldSz cx="6858000" cy="9144000" type="screen4x3"/>
  <p:notesSz cx="6797675" cy="9926638"/>
  <p:custDataLst>
    <p:tags r:id="rId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-1062" y="6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BAAE0-C0E8-4B88-A22A-71702F0D197E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09537A-235E-4B0D-BC79-A2F6D58B80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B674-245A-48B5-9E8D-90FC4C925955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02264-409E-4367-9C0C-DA9F3F2E3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B674-245A-48B5-9E8D-90FC4C925955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02264-409E-4367-9C0C-DA9F3F2E3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B674-245A-48B5-9E8D-90FC4C925955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02264-409E-4367-9C0C-DA9F3F2E3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B674-245A-48B5-9E8D-90FC4C925955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02264-409E-4367-9C0C-DA9F3F2E3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B674-245A-48B5-9E8D-90FC4C925955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02264-409E-4367-9C0C-DA9F3F2E3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B674-245A-48B5-9E8D-90FC4C925955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02264-409E-4367-9C0C-DA9F3F2E3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B674-245A-48B5-9E8D-90FC4C925955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02264-409E-4367-9C0C-DA9F3F2E3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B674-245A-48B5-9E8D-90FC4C925955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02264-409E-4367-9C0C-DA9F3F2E3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B674-245A-48B5-9E8D-90FC4C925955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02264-409E-4367-9C0C-DA9F3F2E3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B674-245A-48B5-9E8D-90FC4C925955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02264-409E-4367-9C0C-DA9F3F2E3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B674-245A-48B5-9E8D-90FC4C925955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02264-409E-4367-9C0C-DA9F3F2E3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2B674-245A-48B5-9E8D-90FC4C925955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02264-409E-4367-9C0C-DA9F3F2E3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Администратор\Desktop\blue-butterflies-background-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1400" y="0"/>
            <a:ext cx="7029400" cy="914400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0" y="6732240"/>
            <a:ext cx="66437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   </a:t>
            </a:r>
            <a:r>
              <a:rPr lang="ru-RU" b="1" dirty="0" smtClean="0"/>
              <a:t>Кутлукаева   Галия  Хусаиновна,</a:t>
            </a:r>
          </a:p>
          <a:p>
            <a:pPr algn="ctr"/>
            <a:r>
              <a:rPr lang="ru-RU" b="1" dirty="0" smtClean="0"/>
              <a:t>учитель начальных классов</a:t>
            </a:r>
          </a:p>
          <a:p>
            <a:pPr algn="ctr"/>
            <a:r>
              <a:rPr lang="ru-RU" sz="2800" b="1" dirty="0" smtClean="0"/>
              <a:t> </a:t>
            </a:r>
          </a:p>
          <a:p>
            <a:pPr algn="ctr"/>
            <a:r>
              <a:rPr lang="ru-RU" sz="1600" b="1" dirty="0" smtClean="0"/>
              <a:t>          </a:t>
            </a:r>
            <a:endParaRPr lang="ru-RU" sz="1600" b="1" dirty="0" smtClean="0"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6672" y="1259632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Конкурс 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«Мой лучший урок»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0648" y="251519"/>
            <a:ext cx="6336704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«Асекеевская средняя общеобразовательная школа»</a:t>
            </a:r>
          </a:p>
          <a:p>
            <a:pPr algn="ctr"/>
            <a:r>
              <a:rPr lang="ru-RU" sz="1400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Асекеевского</a:t>
            </a:r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Оренбургской области </a:t>
            </a:r>
            <a:endParaRPr lang="ru-RU" sz="14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Documents and Settings\Admin\Рабочий стол\портфолио\фото\новый год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728" y="2697846"/>
            <a:ext cx="5040560" cy="3746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49cfb7dfa7348079c2c3d7ffd6cd793cdd79b"/>
</p:tagLst>
</file>

<file path=ppt/theme/theme1.xml><?xml version="1.0" encoding="utf-8"?>
<a:theme xmlns:a="http://schemas.openxmlformats.org/drawingml/2006/main" name="texture_butterfly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201</TotalTime>
  <Words>30</Words>
  <Application>Microsoft Office PowerPoint</Application>
  <PresentationFormat>Экран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texture_butterfly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BEST</dc:creator>
  <cp:lastModifiedBy>Admin</cp:lastModifiedBy>
  <cp:revision>36</cp:revision>
  <dcterms:created xsi:type="dcterms:W3CDTF">2015-01-19T13:02:05Z</dcterms:created>
  <dcterms:modified xsi:type="dcterms:W3CDTF">2015-09-07T15:59:28Z</dcterms:modified>
</cp:coreProperties>
</file>